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4E391-2E83-4039-AF8E-5237FB39591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1/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38E90-A8B3-46C0-A02D-D1A3FEA3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532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7245-E18C-4AAC-8C47-6B8E299F655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C6257-1558-4E82-B51E-826B3E8AF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055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05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66EB-4640-42D5-BEE3-19CB84356A53}" type="datetime1">
              <a:rPr lang="en-US" smtClean="0"/>
              <a:t>10/31/2014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B48F-16F5-4D01-B2B5-45D1703E90BE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6BE4-9718-4EB2-88A1-A3133EDAE741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28DD-BAB2-4D61-ABB1-B053B6340C75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D7E4-9921-4B5F-B3AD-0DD013EE9FE1}" type="datetime1">
              <a:rPr lang="en-US" smtClean="0"/>
              <a:t>10/31/2014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6FA26AC-2A96-4A16-A877-26F16740010B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9FB7-5B5E-40F8-87A4-DCEACA543A77}" type="datetime1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D173-4E5A-4F9F-B5C9-892F04ED2E0E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6143-CD50-4145-904D-F91EC4CC1114}" type="datetime1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5706-4563-4431-9820-FC0DB126AE22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2FFD3D-7CB3-4473-8158-F9EAC2C516E3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1/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4D76001-9630-4CAE-9AEA-B823462A8113}" type="datetime1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1/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B04D6-5B7B-4D77-948A-89CC3FDA073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3124200" cy="175260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MUJTABA </a:t>
            </a:r>
          </a:p>
          <a:p>
            <a:pPr marL="36576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RC# 08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5" r="8839"/>
          <a:stretch/>
        </p:blipFill>
        <p:spPr>
          <a:xfrm>
            <a:off x="3886200" y="533400"/>
            <a:ext cx="4343400" cy="5562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MOAVIYAH KI CHAAL</a:t>
            </a:r>
          </a:p>
          <a:p>
            <a:pPr>
              <a:lnSpc>
                <a:spcPct val="150000"/>
              </a:lnSpc>
            </a:pPr>
            <a:r>
              <a:rPr lang="en-US" dirty="0"/>
              <a:t>IMAM HASAN KI SULAH</a:t>
            </a:r>
          </a:p>
          <a:p>
            <a:pPr>
              <a:lnSpc>
                <a:spcPct val="150000"/>
              </a:lnSpc>
            </a:pPr>
            <a:r>
              <a:rPr lang="en-US" dirty="0"/>
              <a:t>SULAH NAAMA(</a:t>
            </a:r>
            <a:r>
              <a:rPr lang="en-US" dirty="0" err="1"/>
              <a:t>Pg</a:t>
            </a:r>
            <a:r>
              <a:rPr lang="en-US" dirty="0"/>
              <a:t> 61)</a:t>
            </a:r>
          </a:p>
          <a:p>
            <a:pPr>
              <a:lnSpc>
                <a:spcPct val="150000"/>
              </a:lnSpc>
            </a:pPr>
            <a:r>
              <a:rPr lang="en-US" dirty="0"/>
              <a:t>MUAHIDA TORNA</a:t>
            </a:r>
          </a:p>
          <a:p>
            <a:pPr>
              <a:lnSpc>
                <a:spcPct val="150000"/>
              </a:lnSpc>
            </a:pPr>
            <a:r>
              <a:rPr lang="en-US" dirty="0"/>
              <a:t>MOAVIYAH KI KHUDBA</a:t>
            </a:r>
          </a:p>
          <a:p>
            <a:pPr>
              <a:lnSpc>
                <a:spcPct val="150000"/>
              </a:lnSpc>
            </a:pPr>
            <a:r>
              <a:rPr lang="en-US" dirty="0"/>
              <a:t>HAQ O BATIL MEIN DARAAR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6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KARBALA AUR </a:t>
            </a:r>
            <a:r>
              <a:rPr lang="en-US" dirty="0" smtClean="0"/>
              <a:t>HUSSAIN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YAZEED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ZINDAGI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BANU HASHIM PR YAZEED KI TOHMAT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BAIYAT KA MUTALBA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IMAM KI HIJRAT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KUFA K KHUTOOT</a:t>
            </a:r>
          </a:p>
        </p:txBody>
      </p:sp>
    </p:spTree>
    <p:extLst>
      <p:ext uri="{BB962C8B-B14F-4D97-AF65-F5344CB8AC3E}">
        <p14:creationId xmlns:p14="http://schemas.microsoft.com/office/powerpoint/2010/main" val="3844648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MUSLIM BIN AQEEL</a:t>
            </a:r>
          </a:p>
          <a:p>
            <a:pPr>
              <a:lnSpc>
                <a:spcPct val="150000"/>
              </a:lnSpc>
            </a:pPr>
            <a:r>
              <a:rPr lang="en-US" dirty="0"/>
              <a:t>HUR</a:t>
            </a:r>
          </a:p>
          <a:p>
            <a:pPr>
              <a:lnSpc>
                <a:spcPct val="150000"/>
              </a:lnSpc>
            </a:pPr>
            <a:r>
              <a:rPr lang="en-US" dirty="0"/>
              <a:t>KARBALA</a:t>
            </a:r>
          </a:p>
          <a:p>
            <a:pPr>
              <a:lnSpc>
                <a:spcPct val="150000"/>
              </a:lnSpc>
            </a:pPr>
            <a:r>
              <a:rPr lang="en-US" dirty="0"/>
              <a:t>PANI KI BANDISH</a:t>
            </a:r>
          </a:p>
          <a:p>
            <a:pPr>
              <a:lnSpc>
                <a:spcPct val="150000"/>
              </a:lnSpc>
            </a:pPr>
            <a:r>
              <a:rPr lang="en-US" dirty="0"/>
              <a:t>KARBALA KI QURBANI AUR JANAAB E IBRAHEEM</a:t>
            </a:r>
          </a:p>
          <a:p>
            <a:pPr>
              <a:lnSpc>
                <a:spcPct val="150000"/>
              </a:lnSpc>
            </a:pPr>
            <a:r>
              <a:rPr lang="en-US" dirty="0"/>
              <a:t>SAJDAY MEIN SHAHADAT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90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CONCLUSION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KHOONE HUSSAIN NAY HAQ OR BATIL K DARMIYAAN WAZAY FARQ QAIM KARDIYAH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5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TAUHEED O ADAL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JANAAB E KHADIJA AUR ABUTALIB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HIJRAT E MADINA OR FATH E MAKKAH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DAMISHK AUR ABUZAR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HAZRAT ALI OR IMAM HASAN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KARBALA AUR HUSSAIN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TAUHEED O </a:t>
            </a:r>
            <a:r>
              <a:rPr lang="en-US" dirty="0" smtClean="0"/>
              <a:t>ADAL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ISLAAM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INSAAN OR RASOOL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TARAQQI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IKHTALAAF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RASOOL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8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JANAAB E KHADIJA AUR </a:t>
            </a:r>
            <a:r>
              <a:rPr lang="en-US" dirty="0" smtClean="0"/>
              <a:t>ABUTALIB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ALAAN E NABUWWAT SAY PHELAY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JANAAB E KHADIJA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ABUTALIB AUR UN KI OLAAD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DUSHMANON KA DARNA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0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HIJRAT E MADINA OR FATH E </a:t>
            </a:r>
            <a:r>
              <a:rPr lang="en-US" dirty="0" smtClean="0"/>
              <a:t>MAKKAH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MASJID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FIR’OUN KI MISAAL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BADR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AUHAD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KAABA</a:t>
            </a:r>
          </a:p>
        </p:txBody>
      </p:sp>
    </p:spTree>
    <p:extLst>
      <p:ext uri="{BB962C8B-B14F-4D97-AF65-F5344CB8AC3E}">
        <p14:creationId xmlns:p14="http://schemas.microsoft.com/office/powerpoint/2010/main" val="383140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FATH E MAKKAH</a:t>
            </a:r>
          </a:p>
          <a:p>
            <a:pPr>
              <a:lnSpc>
                <a:spcPct val="150000"/>
              </a:lnSpc>
            </a:pPr>
            <a:r>
              <a:rPr lang="en-US" dirty="0"/>
              <a:t>ABU SUFYAAN</a:t>
            </a:r>
          </a:p>
          <a:p>
            <a:pPr>
              <a:lnSpc>
                <a:spcPct val="150000"/>
              </a:lnSpc>
            </a:pPr>
            <a:r>
              <a:rPr lang="en-US" dirty="0"/>
              <a:t>RASOOL KI MOAFI</a:t>
            </a:r>
          </a:p>
          <a:p>
            <a:pPr>
              <a:lnSpc>
                <a:spcPct val="150000"/>
              </a:lnSpc>
            </a:pPr>
            <a:r>
              <a:rPr lang="en-US" dirty="0"/>
              <a:t>INTEQAAL</a:t>
            </a:r>
          </a:p>
          <a:p>
            <a:pPr>
              <a:lnSpc>
                <a:spcPct val="150000"/>
              </a:lnSpc>
            </a:pPr>
            <a:r>
              <a:rPr lang="en-US" dirty="0"/>
              <a:t>RASOOL KA SHAHEED NA HONA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6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DAMISHK AUR </a:t>
            </a:r>
            <a:r>
              <a:rPr lang="en-US" dirty="0" smtClean="0"/>
              <a:t>ABUZAR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ZUBANI MUSALMAN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ISLAM K NAAM PAR HUKUMAT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DAMISHK K HALLAT AUR ABUZAR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DAMISHK MEIN RUKNA</a:t>
            </a:r>
          </a:p>
        </p:txBody>
      </p:sp>
    </p:spTree>
    <p:extLst>
      <p:ext uri="{BB962C8B-B14F-4D97-AF65-F5344CB8AC3E}">
        <p14:creationId xmlns:p14="http://schemas.microsoft.com/office/powerpoint/2010/main" val="223098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MOAVEYA KI MUKHALIFAT</a:t>
            </a:r>
          </a:p>
          <a:p>
            <a:pPr>
              <a:lnSpc>
                <a:spcPct val="200000"/>
              </a:lnSpc>
            </a:pPr>
            <a:r>
              <a:rPr lang="en-US" dirty="0"/>
              <a:t>HAZRAT USMAN SAY MANAZERA</a:t>
            </a:r>
          </a:p>
          <a:p>
            <a:pPr>
              <a:lnSpc>
                <a:spcPct val="200000"/>
              </a:lnSpc>
            </a:pPr>
            <a:r>
              <a:rPr lang="en-US" dirty="0"/>
              <a:t>JELA WATNI</a:t>
            </a:r>
          </a:p>
          <a:p>
            <a:pPr>
              <a:lnSpc>
                <a:spcPct val="200000"/>
              </a:lnSpc>
            </a:pPr>
            <a:r>
              <a:rPr lang="en-US" dirty="0"/>
              <a:t>HAZRAT ALI KI HIMAYAT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14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HAZRAT ALI OR IMAM </a:t>
            </a:r>
            <a:r>
              <a:rPr lang="en-US" dirty="0" smtClean="0"/>
              <a:t>HASAN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04D6-5B7B-4D77-948A-89CC3FDA0730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HUKUMAT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AMEER OR GHAREEB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QANOON E QURAN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MOAVIYAH KI MUKHALIFAT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JANG BANDI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AMMAR E YASIR KI SHAHADAT</a:t>
            </a:r>
          </a:p>
        </p:txBody>
      </p:sp>
    </p:spTree>
    <p:extLst>
      <p:ext uri="{BB962C8B-B14F-4D97-AF65-F5344CB8AC3E}">
        <p14:creationId xmlns:p14="http://schemas.microsoft.com/office/powerpoint/2010/main" val="710036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</TotalTime>
  <Words>230</Words>
  <Application>Microsoft Office PowerPoint</Application>
  <PresentationFormat>On-screen Show (4:3)</PresentationFormat>
  <Paragraphs>83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PowerPoint Presentation</vt:lpstr>
      <vt:lpstr>CONTENTS</vt:lpstr>
      <vt:lpstr>TAUHEED O ADAL</vt:lpstr>
      <vt:lpstr>JANAAB E KHADIJA AUR ABUTALIB</vt:lpstr>
      <vt:lpstr>HIJRAT E MADINA OR FATH E MAKKAH</vt:lpstr>
      <vt:lpstr>PowerPoint Presentation</vt:lpstr>
      <vt:lpstr>DAMISHK AUR ABUZAR</vt:lpstr>
      <vt:lpstr>PowerPoint Presentation</vt:lpstr>
      <vt:lpstr>HAZRAT ALI OR IMAM HASAN</vt:lpstr>
      <vt:lpstr>PowerPoint Presentation</vt:lpstr>
      <vt:lpstr>KARBALA AUR HUSSAIN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20</cp:revision>
  <dcterms:created xsi:type="dcterms:W3CDTF">2014-10-31T09:38:32Z</dcterms:created>
  <dcterms:modified xsi:type="dcterms:W3CDTF">2014-10-31T13:09:01Z</dcterms:modified>
</cp:coreProperties>
</file>